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61" r:id="rId5"/>
    <p:sldId id="274" r:id="rId6"/>
    <p:sldId id="262" r:id="rId7"/>
    <p:sldId id="263" r:id="rId8"/>
    <p:sldId id="271" r:id="rId9"/>
    <p:sldId id="265" r:id="rId10"/>
    <p:sldId id="267" r:id="rId11"/>
    <p:sldId id="266" r:id="rId12"/>
    <p:sldId id="268" r:id="rId13"/>
    <p:sldId id="269" r:id="rId14"/>
  </p:sldIdLst>
  <p:sldSz cx="9144000" cy="6858000" type="screen4x3"/>
  <p:notesSz cx="6858000" cy="9144000"/>
  <p:custDataLst>
    <p:tags r:id="rId15"/>
  </p:custDataLst>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2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Скругленный прямоугольник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440D44A5-9DA2-4482-94F3-FA691849D309}" type="datetimeFigureOut">
              <a:rPr lang="ru-RU"/>
              <a:pPr>
                <a:defRPr/>
              </a:pPr>
              <a:t>30.03.2014</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7296AC3B-2F38-442D-9CE9-EA2983245A4F}" type="slidenum">
              <a:rPr lang="ru-RU"/>
              <a:pPr>
                <a:defRPr/>
              </a:pPr>
              <a:t>‹#›</a:t>
            </a:fld>
            <a:endParaRPr lang="ru-RU"/>
          </a:p>
        </p:txBody>
      </p:sp>
    </p:spTree>
    <p:extLst>
      <p:ext uri="{BB962C8B-B14F-4D97-AF65-F5344CB8AC3E}">
        <p14:creationId xmlns:p14="http://schemas.microsoft.com/office/powerpoint/2010/main" xmlns="" val="256332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155D0FD1-D12A-419D-A7A0-4FC52203E6A3}" type="datetimeFigureOut">
              <a:rPr lang="ru-RU"/>
              <a:pPr>
                <a:defRPr/>
              </a:pPr>
              <a:t>30.03.2014</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2C325DE9-EF1F-4A02-BC72-4B325891539B}" type="slidenum">
              <a:rPr lang="ru-RU"/>
              <a:pPr>
                <a:defRPr/>
              </a:pPr>
              <a:t>‹#›</a:t>
            </a:fld>
            <a:endParaRPr lang="ru-RU"/>
          </a:p>
        </p:txBody>
      </p:sp>
    </p:spTree>
    <p:extLst>
      <p:ext uri="{BB962C8B-B14F-4D97-AF65-F5344CB8AC3E}">
        <p14:creationId xmlns:p14="http://schemas.microsoft.com/office/powerpoint/2010/main" xmlns="" val="266089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C6585F4D-DF92-47B0-8737-6D13B8953EC5}" type="datetimeFigureOut">
              <a:rPr lang="ru-RU"/>
              <a:pPr>
                <a:defRPr/>
              </a:pPr>
              <a:t>30.03.2014</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BA89970E-6227-4966-A77F-54A4289E0E7F}" type="slidenum">
              <a:rPr lang="ru-RU"/>
              <a:pPr>
                <a:defRPr/>
              </a:pPr>
              <a:t>‹#›</a:t>
            </a:fld>
            <a:endParaRPr lang="ru-RU"/>
          </a:p>
        </p:txBody>
      </p:sp>
    </p:spTree>
    <p:extLst>
      <p:ext uri="{BB962C8B-B14F-4D97-AF65-F5344CB8AC3E}">
        <p14:creationId xmlns:p14="http://schemas.microsoft.com/office/powerpoint/2010/main" xmlns="" val="67435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E1605F28-589B-4CF0-87B6-506895B4F08B}" type="datetimeFigureOut">
              <a:rPr lang="ru-RU"/>
              <a:pPr>
                <a:defRPr/>
              </a:pPr>
              <a:t>30.03.2014</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107CEF66-6D12-4DD5-943C-296A3331AAED}" type="slidenum">
              <a:rPr lang="ru-RU"/>
              <a:pPr>
                <a:defRPr/>
              </a:pPr>
              <a:t>‹#›</a:t>
            </a:fld>
            <a:endParaRPr lang="ru-RU"/>
          </a:p>
        </p:txBody>
      </p:sp>
    </p:spTree>
    <p:extLst>
      <p:ext uri="{BB962C8B-B14F-4D97-AF65-F5344CB8AC3E}">
        <p14:creationId xmlns:p14="http://schemas.microsoft.com/office/powerpoint/2010/main" xmlns="" val="98264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Скругленный прямоугольник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167C6278-A5F4-4A85-BFB4-CA0888559A78}" type="datetimeFigureOut">
              <a:rPr lang="ru-RU"/>
              <a:pPr>
                <a:defRPr/>
              </a:pPr>
              <a:t>30.03.2014</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FF85160F-235C-4AF5-A0AA-AE09183EB63A}" type="slidenum">
              <a:rPr lang="ru-RU"/>
              <a:pPr>
                <a:defRPr/>
              </a:pPr>
              <a:t>‹#›</a:t>
            </a:fld>
            <a:endParaRPr lang="ru-RU"/>
          </a:p>
        </p:txBody>
      </p:sp>
    </p:spTree>
    <p:extLst>
      <p:ext uri="{BB962C8B-B14F-4D97-AF65-F5344CB8AC3E}">
        <p14:creationId xmlns:p14="http://schemas.microsoft.com/office/powerpoint/2010/main" xmlns="" val="246101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F317AF9E-7484-48F1-A1FF-52DAF61701F1}" type="datetimeFigureOut">
              <a:rPr lang="ru-RU"/>
              <a:pPr>
                <a:defRPr/>
              </a:pPr>
              <a:t>30.03.2014</a:t>
            </a:fld>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19FBD939-E502-4745-947B-07DA913D67E6}" type="slidenum">
              <a:rPr lang="ru-RU"/>
              <a:pPr>
                <a:defRPr/>
              </a:pPr>
              <a:t>‹#›</a:t>
            </a:fld>
            <a:endParaRPr lang="ru-RU"/>
          </a:p>
        </p:txBody>
      </p:sp>
    </p:spTree>
    <p:extLst>
      <p:ext uri="{BB962C8B-B14F-4D97-AF65-F5344CB8AC3E}">
        <p14:creationId xmlns:p14="http://schemas.microsoft.com/office/powerpoint/2010/main" xmlns="" val="113930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85A30D13-06A6-4569-B2CD-8243DA12CDE2}" type="datetimeFigureOut">
              <a:rPr lang="ru-RU"/>
              <a:pPr>
                <a:defRPr/>
              </a:pPr>
              <a:t>30.03.2014</a:t>
            </a:fld>
            <a:endParaRPr lang="ru-RU"/>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0B7F3CFB-F83A-4490-92C4-A0BF8F9487CB}" type="slidenum">
              <a:rPr lang="ru-RU"/>
              <a:pPr>
                <a:defRPr/>
              </a:pPr>
              <a:t>‹#›</a:t>
            </a:fld>
            <a:endParaRPr lang="ru-RU"/>
          </a:p>
        </p:txBody>
      </p:sp>
    </p:spTree>
    <p:extLst>
      <p:ext uri="{BB962C8B-B14F-4D97-AF65-F5344CB8AC3E}">
        <p14:creationId xmlns:p14="http://schemas.microsoft.com/office/powerpoint/2010/main" xmlns="" val="234125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B60EFB58-32F6-4500-A2B6-9DFCCE61FDF6}" type="datetimeFigureOut">
              <a:rPr lang="ru-RU"/>
              <a:pPr>
                <a:defRPr/>
              </a:pPr>
              <a:t>30.03.2014</a:t>
            </a:fld>
            <a:endParaRPr lang="ru-RU"/>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13E9749C-A057-4B5E-9684-5C3BAD01CE3F}" type="slidenum">
              <a:rPr lang="ru-RU"/>
              <a:pPr>
                <a:defRPr/>
              </a:pPr>
              <a:t>‹#›</a:t>
            </a:fld>
            <a:endParaRPr lang="ru-RU"/>
          </a:p>
        </p:txBody>
      </p:sp>
    </p:spTree>
    <p:extLst>
      <p:ext uri="{BB962C8B-B14F-4D97-AF65-F5344CB8AC3E}">
        <p14:creationId xmlns:p14="http://schemas.microsoft.com/office/powerpoint/2010/main" xmlns="" val="48499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Дата 1"/>
          <p:cNvSpPr>
            <a:spLocks noGrp="1"/>
          </p:cNvSpPr>
          <p:nvPr>
            <p:ph type="dt" sz="half" idx="10"/>
          </p:nvPr>
        </p:nvSpPr>
        <p:spPr/>
        <p:txBody>
          <a:bodyPr/>
          <a:lstStyle>
            <a:lvl1pPr>
              <a:defRPr/>
            </a:lvl1pPr>
            <a:extLst/>
          </a:lstStyle>
          <a:p>
            <a:pPr>
              <a:defRPr/>
            </a:pPr>
            <a:fld id="{133C4788-C1F3-40F1-8C49-13CBAEC7BEFC}" type="datetimeFigureOut">
              <a:rPr lang="ru-RU"/>
              <a:pPr>
                <a:defRPr/>
              </a:pPr>
              <a:t>30.03.2014</a:t>
            </a:fld>
            <a:endParaRPr lang="ru-RU"/>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4D6BA3C0-D9C3-44C8-90F1-5A6BF78F95DB}" type="slidenum">
              <a:rPr lang="ru-RU"/>
              <a:pPr>
                <a:defRPr/>
              </a:pPr>
              <a:t>‹#›</a:t>
            </a:fld>
            <a:endParaRPr lang="ru-RU"/>
          </a:p>
        </p:txBody>
      </p:sp>
    </p:spTree>
    <p:extLst>
      <p:ext uri="{BB962C8B-B14F-4D97-AF65-F5344CB8AC3E}">
        <p14:creationId xmlns:p14="http://schemas.microsoft.com/office/powerpoint/2010/main" xmlns="" val="33754966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4BF82B01-E2FD-4DFB-B0D1-416A6D02DD10}" type="datetimeFigureOut">
              <a:rPr lang="ru-RU"/>
              <a:pPr>
                <a:defRPr/>
              </a:pPr>
              <a:t>30.03.2014</a:t>
            </a:fld>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C9E22355-AE5D-4B9E-B99B-E4E4383F11A9}" type="slidenum">
              <a:rPr lang="ru-RU"/>
              <a:pPr>
                <a:defRPr/>
              </a:pPr>
              <a:t>‹#›</a:t>
            </a:fld>
            <a:endParaRPr lang="ru-RU"/>
          </a:p>
        </p:txBody>
      </p:sp>
    </p:spTree>
    <p:extLst>
      <p:ext uri="{BB962C8B-B14F-4D97-AF65-F5344CB8AC3E}">
        <p14:creationId xmlns:p14="http://schemas.microsoft.com/office/powerpoint/2010/main" xmlns="" val="72849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Прямоугольник с одним скругленным углом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46231117-E39E-43F0-95D9-9786F3031614}" type="datetimeFigureOut">
              <a:rPr lang="ru-RU"/>
              <a:pPr>
                <a:defRPr/>
              </a:pPr>
              <a:t>30.03.2014</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DD1D438F-9E99-41C6-84DE-FF8CF6AB80E7}" type="slidenum">
              <a:rPr lang="ru-RU"/>
              <a:pPr>
                <a:defRPr/>
              </a:pPr>
              <a:t>‹#›</a:t>
            </a:fld>
            <a:endParaRPr lang="ru-RU"/>
          </a:p>
        </p:txBody>
      </p:sp>
    </p:spTree>
    <p:extLst>
      <p:ext uri="{BB962C8B-B14F-4D97-AF65-F5344CB8AC3E}">
        <p14:creationId xmlns:p14="http://schemas.microsoft.com/office/powerpoint/2010/main" xmlns="" val="406318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1031" name="Текст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32FC4EE-170B-4EB7-845A-6485B6113F7C}" type="datetimeFigureOut">
              <a:rPr lang="ru-RU"/>
              <a:pPr>
                <a:defRPr/>
              </a:pPr>
              <a:t>30.03.2014</a:t>
            </a:fld>
            <a:endParaRPr lang="ru-RU"/>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8BBAA7D3-8C42-4E0C-B12A-1FDA6C77CF1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56" r:id="rId1"/>
    <p:sldLayoutId id="2147483949" r:id="rId2"/>
    <p:sldLayoutId id="2147483957" r:id="rId3"/>
    <p:sldLayoutId id="2147483950" r:id="rId4"/>
    <p:sldLayoutId id="2147483951" r:id="rId5"/>
    <p:sldLayoutId id="2147483952" r:id="rId6"/>
    <p:sldLayoutId id="2147483958" r:id="rId7"/>
    <p:sldLayoutId id="2147483953" r:id="rId8"/>
    <p:sldLayoutId id="2147483959" r:id="rId9"/>
    <p:sldLayoutId id="2147483954" r:id="rId10"/>
    <p:sldLayoutId id="2147483955" r:id="rId11"/>
  </p:sldLayoutIdLst>
  <p:timing>
    <p:tnLst>
      <p:par>
        <p:cTn id="1" dur="indefinite" restart="never" nodeType="tmRoot"/>
      </p:par>
    </p:tnLst>
  </p:timing>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35696" y="1844824"/>
            <a:ext cx="5259200" cy="1569660"/>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Disaster</a:t>
            </a:r>
            <a:endParaRPr lang="ru-RU"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3"/>
          <p:cNvGrpSpPr>
            <a:grpSpLocks/>
          </p:cNvGrpSpPr>
          <p:nvPr/>
        </p:nvGrpSpPr>
        <p:grpSpPr bwMode="auto">
          <a:xfrm>
            <a:off x="0" y="0"/>
            <a:ext cx="9129713" cy="6858000"/>
            <a:chOff x="0" y="0"/>
            <a:chExt cx="9129713" cy="6858000"/>
          </a:xfrm>
        </p:grpSpPr>
        <p:pic>
          <p:nvPicPr>
            <p:cNvPr id="1536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2971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Прямоугольник 2"/>
            <p:cNvSpPr/>
            <p:nvPr/>
          </p:nvSpPr>
          <p:spPr>
            <a:xfrm>
              <a:off x="2786063" y="1357313"/>
              <a:ext cx="3071812" cy="1016000"/>
            </a:xfrm>
            <a:prstGeom prst="rect">
              <a:avLst/>
            </a:prstGeom>
          </p:spPr>
          <p:txBody>
            <a:bodyPr>
              <a:spAutoFit/>
            </a:bodyPr>
            <a:lstStyle/>
            <a:p>
              <a:pPr>
                <a:defRPr/>
              </a:pPr>
              <a:r>
                <a:rPr lang="en-US" sz="6000" dirty="0">
                  <a:solidFill>
                    <a:schemeClr val="accent3">
                      <a:lumMod val="60000"/>
                      <a:lumOff val="40000"/>
                    </a:schemeClr>
                  </a:solidFill>
                  <a:effectLst>
                    <a:outerShdw blurRad="38100" dist="38100" dir="2700000" algn="tl">
                      <a:srgbClr val="000000">
                        <a:alpha val="43137"/>
                      </a:srgbClr>
                    </a:outerShdw>
                  </a:effectLst>
                </a:rPr>
                <a:t>Tsunami</a:t>
              </a:r>
              <a:endParaRPr lang="ru-RU" sz="6000" dirty="0">
                <a:solidFill>
                  <a:schemeClr val="accent3">
                    <a:lumMod val="60000"/>
                    <a:lumOff val="40000"/>
                  </a:schemeClr>
                </a:solidFill>
              </a:endParaRPr>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3"/>
          <p:cNvGrpSpPr>
            <a:grpSpLocks/>
          </p:cNvGrpSpPr>
          <p:nvPr/>
        </p:nvGrpSpPr>
        <p:grpSpPr bwMode="auto">
          <a:xfrm>
            <a:off x="0" y="0"/>
            <a:ext cx="9144000" cy="6858000"/>
            <a:chOff x="0" y="0"/>
            <a:chExt cx="9144000" cy="6858000"/>
          </a:xfrm>
        </p:grpSpPr>
        <p:pic>
          <p:nvPicPr>
            <p:cNvPr id="1638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Прямоугольник 2"/>
            <p:cNvSpPr/>
            <p:nvPr/>
          </p:nvSpPr>
          <p:spPr>
            <a:xfrm>
              <a:off x="0" y="428625"/>
              <a:ext cx="9144000" cy="1754188"/>
            </a:xfrm>
            <a:prstGeom prst="rect">
              <a:avLst/>
            </a:prstGeom>
          </p:spPr>
          <p:txBody>
            <a:bodyPr>
              <a:spAutoFit/>
            </a:bodyPr>
            <a:lstStyle/>
            <a:p>
              <a:pPr>
                <a:defRPr/>
              </a:pPr>
              <a:r>
                <a:rPr lang="en-US" sz="3600" dirty="0">
                  <a:solidFill>
                    <a:srgbClr val="FF0000"/>
                  </a:solidFill>
                  <a:effectLst>
                    <a:outerShdw blurRad="38100" dist="38100" dir="2700000" algn="tl">
                      <a:srgbClr val="000000">
                        <a:alpha val="43137"/>
                      </a:srgbClr>
                    </a:outerShdw>
                  </a:effectLst>
                </a:rPr>
                <a:t>	Tsunami - the big wave reaching in height to 100 meters, also can cover a huge part of a land.</a:t>
              </a:r>
              <a:endParaRPr lang="ru-RU" sz="3600" dirty="0">
                <a:solidFill>
                  <a:srgbClr val="FF0000"/>
                </a:solidFill>
                <a:effectLst>
                  <a:outerShdw blurRad="38100" dist="38100" dir="2700000" algn="tl">
                    <a:srgbClr val="000000">
                      <a:alpha val="43137"/>
                    </a:srgbClr>
                  </a:outerShdw>
                </a:effectLst>
              </a:endParaRPr>
            </a:p>
          </p:txBody>
        </p:sp>
      </p:gr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3"/>
          <p:cNvGrpSpPr>
            <a:grpSpLocks/>
          </p:cNvGrpSpPr>
          <p:nvPr/>
        </p:nvGrpSpPr>
        <p:grpSpPr bwMode="auto">
          <a:xfrm>
            <a:off x="0" y="0"/>
            <a:ext cx="9144000" cy="6858000"/>
            <a:chOff x="0" y="0"/>
            <a:chExt cx="9144000" cy="6858000"/>
          </a:xfrm>
        </p:grpSpPr>
        <p:pic>
          <p:nvPicPr>
            <p:cNvPr id="174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Прямоугольник 2"/>
            <p:cNvSpPr/>
            <p:nvPr/>
          </p:nvSpPr>
          <p:spPr>
            <a:xfrm>
              <a:off x="0" y="571500"/>
              <a:ext cx="9144000" cy="1200150"/>
            </a:xfrm>
            <a:prstGeom prst="rect">
              <a:avLst/>
            </a:prstGeom>
          </p:spPr>
          <p:txBody>
            <a:bodyPr>
              <a:spAutoFit/>
            </a:bodyPr>
            <a:lstStyle/>
            <a:p>
              <a:pPr>
                <a:defRPr/>
              </a:pPr>
              <a:r>
                <a:rPr lang="en-US" sz="3600" dirty="0">
                  <a:solidFill>
                    <a:srgbClr val="FF0000"/>
                  </a:solidFill>
                  <a:effectLst>
                    <a:outerShdw blurRad="38100" dist="38100" dir="2700000" algn="tl">
                      <a:srgbClr val="000000">
                        <a:alpha val="43137"/>
                      </a:srgbClr>
                    </a:outerShdw>
                  </a:effectLst>
                </a:rPr>
                <a:t>	Consequences after accidents are very awful and tragic.</a:t>
              </a:r>
              <a:endParaRPr lang="ru-RU" sz="3600" dirty="0">
                <a:solidFill>
                  <a:srgbClr val="FF0000"/>
                </a:solidFill>
                <a:effectLst>
                  <a:outerShdw blurRad="38100" dist="38100" dir="2700000" algn="tl">
                    <a:srgbClr val="000000">
                      <a:alpha val="43137"/>
                    </a:srgbClr>
                  </a:outerShdw>
                </a:effectLst>
              </a:endParaRPr>
            </a:p>
          </p:txBody>
        </p: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625" y="642938"/>
            <a:ext cx="8358188" cy="3970337"/>
          </a:xfrm>
          <a:prstGeom prst="rect">
            <a:avLst/>
          </a:prstGeom>
        </p:spPr>
        <p:txBody>
          <a:bodyPr>
            <a:spAutoFit/>
          </a:bodyPr>
          <a:lstStyle/>
          <a:p>
            <a:pPr>
              <a:defRPr/>
            </a:pPr>
            <a:r>
              <a:rPr lang="ru-RU" sz="2800" dirty="0">
                <a:solidFill>
                  <a:srgbClr val="FF0000"/>
                </a:solidFill>
                <a:effectLst>
                  <a:outerShdw blurRad="38100" dist="38100" dir="2700000" algn="tl">
                    <a:srgbClr val="000000">
                      <a:alpha val="43137"/>
                    </a:srgbClr>
                  </a:outerShdw>
                </a:effectLst>
              </a:rPr>
              <a:t>	</a:t>
            </a:r>
            <a:r>
              <a:rPr lang="en-US" sz="2800" dirty="0">
                <a:solidFill>
                  <a:srgbClr val="FF0000"/>
                </a:solidFill>
                <a:effectLst>
                  <a:outerShdw blurRad="38100" dist="38100" dir="2700000" algn="tl">
                    <a:srgbClr val="000000">
                      <a:alpha val="43137"/>
                    </a:srgbClr>
                  </a:outerShdw>
                </a:effectLst>
              </a:rPr>
              <a:t>Every year on all Earth occurs about one million earthquakes, but the majority of them so are insignificant that they remain not noticed. Really strong earthquakes, capable to cause extensive destructions, happen on a planet about time in two weeks. Their big part is necessary on a bottom of oceans and consequently it is not accompanied by catastrophic consequences </a:t>
            </a:r>
            <a:r>
              <a:rPr lang="en-US" sz="2800" i="1" dirty="0">
                <a:solidFill>
                  <a:srgbClr val="FF0000"/>
                </a:solidFill>
                <a:effectLst>
                  <a:outerShdw blurRad="38100" dist="38100" dir="2700000" algn="tl">
                    <a:srgbClr val="000000">
                      <a:alpha val="43137"/>
                    </a:srgbClr>
                  </a:outerShdw>
                </a:effectLst>
              </a:rPr>
              <a:t>(if earthquake under ocean does without a tsunami)</a:t>
            </a:r>
            <a:r>
              <a:rPr lang="en-US" sz="2800" dirty="0">
                <a:solidFill>
                  <a:srgbClr val="FF0000"/>
                </a:solidFill>
                <a:effectLst>
                  <a:outerShdw blurRad="38100" dist="38100" dir="2700000" algn="tl">
                    <a:srgbClr val="000000">
                      <a:alpha val="43137"/>
                    </a:srgbClr>
                  </a:outerShdw>
                </a:effectLst>
              </a:rPr>
              <a:t>.</a:t>
            </a:r>
            <a:endParaRPr lang="ru-RU" sz="2800" dirty="0">
              <a:solidFill>
                <a:srgbClr val="FF0000"/>
              </a:solidFill>
              <a:effectLst>
                <a:outerShdw blurRad="38100" dist="38100" dir="2700000" algn="tl">
                  <a:srgbClr val="000000">
                    <a:alpha val="43137"/>
                  </a:srgbClr>
                </a:outerShd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500063" y="642938"/>
            <a:ext cx="8143875" cy="310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a:solidFill>
                  <a:srgbClr val="FF0000"/>
                </a:solidFill>
              </a:rPr>
              <a:t>	Flooding — considerably big flooding by water of district as a result of water level lifting in the river, lake or the sea, caused by the various reasons. Flooding on the river occurs from sharp increase of a quantity of water owing to thawing of snow or the glaciers located in its pool, and also as a result of loss of plentiful deposits.</a:t>
            </a:r>
            <a:endParaRPr lang="ru-RU" sz="2800">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Scale>
                                      <p:cBhvr>
                                        <p:cTn id="7" dur="1000" decel="50000" fill="hold">
                                          <p:stCondLst>
                                            <p:cond delay="0"/>
                                          </p:stCondLst>
                                        </p:cTn>
                                        <p:tgtEl>
                                          <p:spTgt spid="102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42"/>
                                        </p:tgtEl>
                                        <p:attrNameLst>
                                          <p:attrName>ppt_x</p:attrName>
                                          <p:attrName>ppt_y</p:attrName>
                                        </p:attrNameLst>
                                      </p:cBhvr>
                                    </p:animMotion>
                                    <p:animEffect transition="in" filter="fade">
                                      <p:cBhvr>
                                        <p:cTn id="9" dur="1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3"/>
          <p:cNvGrpSpPr>
            <a:grpSpLocks/>
          </p:cNvGrpSpPr>
          <p:nvPr/>
        </p:nvGrpSpPr>
        <p:grpSpPr bwMode="auto">
          <a:xfrm>
            <a:off x="0" y="0"/>
            <a:ext cx="9144000" cy="6858000"/>
            <a:chOff x="0" y="0"/>
            <a:chExt cx="9144000" cy="6858000"/>
          </a:xfrm>
        </p:grpSpPr>
        <p:pic>
          <p:nvPicPr>
            <p:cNvPr id="1229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Прямоугольник 2"/>
            <p:cNvSpPr/>
            <p:nvPr/>
          </p:nvSpPr>
          <p:spPr>
            <a:xfrm>
              <a:off x="2928938" y="357188"/>
              <a:ext cx="3246437" cy="1108075"/>
            </a:xfrm>
            <a:prstGeom prst="rect">
              <a:avLst/>
            </a:prstGeom>
          </p:spPr>
          <p:txBody>
            <a:bodyPr wrap="none">
              <a:spAutoFit/>
            </a:bodyPr>
            <a:lstStyle/>
            <a:p>
              <a:pPr>
                <a:defRPr/>
              </a:pPr>
              <a:r>
                <a:rPr lang="en-US" sz="6600" dirty="0">
                  <a:solidFill>
                    <a:srgbClr val="FF0000"/>
                  </a:solidFill>
                  <a:effectLst>
                    <a:outerShdw blurRad="38100" dist="38100" dir="2700000" algn="tl">
                      <a:srgbClr val="000000">
                        <a:alpha val="43137"/>
                      </a:srgbClr>
                    </a:outerShdw>
                  </a:effectLst>
                </a:rPr>
                <a:t>Tornado</a:t>
              </a:r>
              <a:endParaRPr lang="ru-RU" sz="6600" dirty="0"/>
            </a:p>
          </p:txBody>
        </p:sp>
      </p:gr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75" y="1857375"/>
            <a:ext cx="7858125" cy="1816100"/>
          </a:xfrm>
          <a:prstGeom prst="rect">
            <a:avLst/>
          </a:prstGeom>
        </p:spPr>
        <p:txBody>
          <a:bodyPr>
            <a:spAutoFit/>
          </a:bodyPr>
          <a:lstStyle/>
          <a:p>
            <a:pPr>
              <a:defRPr/>
            </a:pPr>
            <a:r>
              <a:rPr lang="en-US" sz="2800" dirty="0">
                <a:solidFill>
                  <a:srgbClr val="FF0000"/>
                </a:solidFill>
              </a:rPr>
              <a:t>	</a:t>
            </a:r>
            <a:r>
              <a:rPr lang="en-US" sz="2800" dirty="0">
                <a:solidFill>
                  <a:srgbClr val="FF0000"/>
                </a:solidFill>
                <a:effectLst>
                  <a:outerShdw blurRad="38100" dist="38100" dir="2700000" algn="tl">
                    <a:srgbClr val="000000">
                      <a:alpha val="43137"/>
                    </a:srgbClr>
                  </a:outerShdw>
                </a:effectLst>
              </a:rPr>
              <a:t>Tornado - the dangerous natural phenomenon arising between heaven and earth (water). The tornado destroys all houses, plants, cars...</a:t>
            </a:r>
            <a:endParaRPr lang="ru-RU" sz="2800" dirty="0">
              <a:solidFill>
                <a:srgbClr val="FF0000"/>
              </a:solidFill>
              <a:effectLst>
                <a:outerShdw blurRad="38100" dist="38100" dir="2700000" algn="tl">
                  <a:srgbClr val="000000">
                    <a:alpha val="43137"/>
                  </a:srgbClr>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11682e2c7337d11262de956bbada87fe8915f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122</TotalTime>
  <Words>3</Words>
  <Application>Microsoft Office PowerPoint</Application>
  <PresentationFormat>Экран (4:3)</PresentationFormat>
  <Paragraphs>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Олег</dc:creator>
  <cp:lastModifiedBy>Люба</cp:lastModifiedBy>
  <cp:revision>19</cp:revision>
  <dcterms:modified xsi:type="dcterms:W3CDTF">2014-03-30T07:36:08Z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941109</vt:lpwstr>
  </property>
  <property fmtid="{D5CDD505-2E9C-101B-9397-08002B2CF9AE}" pid="3" name="NXPowerLiteSettings">
    <vt:lpwstr>F7000400038000</vt:lpwstr>
  </property>
  <property fmtid="{D5CDD505-2E9C-101B-9397-08002B2CF9AE}" pid="4" name="NXPowerLiteVersion">
    <vt:lpwstr>D5.0.3</vt:lpwstr>
  </property>
  <property fmtid="{D5CDD505-2E9C-101B-9397-08002B2CF9AE}" pid="5" name="NXTAG2">
    <vt:lpwstr>000800ca5d0000000000010250300207f7000400038000</vt:lpwstr>
  </property>
</Properties>
</file>